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3048" y="10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AF22044-4FE1-43CA-9623-8167ABA3ABE1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12998A-4241-4FAE-AC3C-41E9B19B550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447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3195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916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0106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0023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1999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53794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36069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244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5369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0923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7596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B9EDF-3065-4BEC-B761-62AFFF601DBB}" type="datetimeFigureOut">
              <a:rPr kumimoji="1" lang="ja-JP" altLang="en-US" smtClean="0"/>
              <a:t>2023/11/12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A4DE1-39A2-4587-B247-3505C8F2CA4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292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D530F175-5F08-4EE8-57FA-CA9D2EC70E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4148" y="1039695"/>
            <a:ext cx="1683327" cy="909731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DD1E1FE7-07AB-CF2B-7FB6-5952B38A88E6}"/>
              </a:ext>
            </a:extLst>
          </p:cNvPr>
          <p:cNvSpPr txBox="1"/>
          <p:nvPr/>
        </p:nvSpPr>
        <p:spPr>
          <a:xfrm>
            <a:off x="356165" y="2096053"/>
            <a:ext cx="524273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1996</a:t>
            </a: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年アトランタ、</a:t>
            </a:r>
            <a:r>
              <a:rPr lang="en-US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2000</a:t>
            </a:r>
            <a:r>
              <a:rPr lang="ja-JP" altLang="ja-JP" sz="1600" kern="100" dirty="0">
                <a:effectLst/>
                <a:latin typeface="Meiryo UI" panose="020B0604030504040204" pitchFamily="50" charset="-128"/>
                <a:ea typeface="Meiryo UI" panose="020B0604030504040204" pitchFamily="50" charset="-128"/>
                <a:cs typeface="Times New Roman" panose="02020603050405020304" pitchFamily="18" charset="0"/>
              </a:rPr>
              <a:t>年シドニーオリンピック　シングルスに出場したオリンピアン・須賀泰子さん（旧性：水井泰子）によるバドミントン教室です。ぜひご参加ください。</a:t>
            </a:r>
          </a:p>
        </p:txBody>
      </p:sp>
      <p:sp>
        <p:nvSpPr>
          <p:cNvPr id="18" name="四角形: メモ 17">
            <a:extLst>
              <a:ext uri="{FF2B5EF4-FFF2-40B4-BE49-F238E27FC236}">
                <a16:creationId xmlns:a16="http://schemas.microsoft.com/office/drawing/2014/main" id="{176B2A3B-7302-A3D3-4841-D46164BAD4B0}"/>
              </a:ext>
            </a:extLst>
          </p:cNvPr>
          <p:cNvSpPr/>
          <p:nvPr/>
        </p:nvSpPr>
        <p:spPr>
          <a:xfrm>
            <a:off x="338043" y="3206300"/>
            <a:ext cx="6135935" cy="4749539"/>
          </a:xfrm>
          <a:prstGeom prst="foldedCorner">
            <a:avLst>
              <a:gd name="adj" fmla="val 6646"/>
            </a:avLst>
          </a:prstGeom>
          <a:noFill/>
          <a:ln w="22225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66105" y="3188621"/>
            <a:ext cx="6080224" cy="45465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日時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</a:t>
            </a:r>
            <a:r>
              <a:rPr lang="ja-JP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24</a:t>
            </a:r>
            <a:r>
              <a:rPr lang="ja-JP" altLang="ja-JP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日（土</a:t>
            </a:r>
            <a:r>
              <a:rPr lang="ja-JP" altLang="en-US" sz="2000" b="1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）</a:t>
            </a:r>
            <a:endParaRPr lang="en-US" altLang="ja-JP" sz="2000" b="1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1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 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午前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10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12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00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小学生低学年及び保護者</a:t>
            </a:r>
          </a:p>
          <a:p>
            <a:pPr algn="just"/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午後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13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～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15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：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30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小学生高学年及び保護者</a:t>
            </a: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会場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目黒区立中央体育館競技場</a:t>
            </a:r>
            <a:endParaRPr lang="en-US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対象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区内在住・在学の小学生（初心者・初級者）と保護者ペア</a:t>
            </a:r>
            <a:endParaRPr lang="en-US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　　　　　　　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※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申し込みは小学生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名につき保護者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en-US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名のみ</a:t>
            </a:r>
            <a:endParaRPr lang="ja-JP" altLang="ja-JP" sz="1200" kern="1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  <a:cs typeface="Times New Roman" panose="02020603050405020304" pitchFamily="18" charset="0"/>
            </a:endParaRP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定員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午前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24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組、午後</a:t>
            </a:r>
            <a:r>
              <a:rPr lang="en-US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24</a:t>
            </a:r>
            <a:r>
              <a:rPr lang="ja-JP" altLang="ja-JP" sz="1200" kern="1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組</a:t>
            </a: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費用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参加費</a:t>
            </a:r>
            <a:r>
              <a:rPr lang="en-US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組</a:t>
            </a:r>
            <a:r>
              <a:rPr lang="ja-JP" altLang="en-US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　</a:t>
            </a:r>
            <a:r>
              <a:rPr lang="en-US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1,000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円（保険料他）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申込期限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令和</a:t>
            </a:r>
            <a:r>
              <a:rPr lang="en-US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6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年</a:t>
            </a:r>
            <a:r>
              <a:rPr lang="en-US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月</a:t>
            </a:r>
            <a:r>
              <a:rPr lang="en-US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19</a:t>
            </a:r>
            <a:r>
              <a:rPr lang="ja-JP" altLang="ja-JP" sz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  <a:cs typeface="Times New Roman" panose="02020603050405020304" pitchFamily="18" charset="0"/>
              </a:rPr>
              <a:t>日（金）必着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申込方法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以下のどちらかの方法で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NPO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法人目黒体育協会へお申し込みください。</a:t>
            </a:r>
          </a:p>
          <a:p>
            <a:pPr>
              <a:lnSpc>
                <a:spcPct val="20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①はがき・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に「バドミントンアカデミー」と記載の上、郵便番号・住所、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>
              <a:lnSpc>
                <a:spcPct val="20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氏名（ふりがな）、　学校名、学年、保護者氏名、連絡先を記入。</a:t>
            </a:r>
          </a:p>
          <a:p>
            <a:pPr>
              <a:lnSpc>
                <a:spcPct val="200000"/>
              </a:lnSpc>
            </a:pP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②専用の申込書（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NPO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法人目黒体育協会ホームページから印刷可）に 必要事項を 記入。</a:t>
            </a: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F99ABE3A-2DB4-EFE8-F282-0C112669F6E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5518638" y="2098739"/>
            <a:ext cx="1100832" cy="825624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DF50CCAA-519B-22BF-DC6C-053FB5FC5E4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0214" y="3303111"/>
            <a:ext cx="973559" cy="1728983"/>
          </a:xfrm>
          <a:prstGeom prst="rect">
            <a:avLst/>
          </a:prstGeom>
        </p:spPr>
      </p:pic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16E1E944-5B43-7322-C9A1-BE47B8EBB2C2}"/>
              </a:ext>
            </a:extLst>
          </p:cNvPr>
          <p:cNvSpPr txBox="1"/>
          <p:nvPr/>
        </p:nvSpPr>
        <p:spPr>
          <a:xfrm>
            <a:off x="2604641" y="7959936"/>
            <a:ext cx="346670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【</a:t>
            </a:r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問合せ・申込先</a:t>
            </a:r>
            <a:r>
              <a:rPr kumimoji="1"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】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</a:p>
          <a:p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NPO</a:t>
            </a:r>
            <a:r>
              <a:rPr lang="ja-JP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法人目黒体育協会</a:t>
            </a:r>
            <a:endParaRPr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</a:t>
            </a:r>
            <a:r>
              <a:rPr lang="zh-CN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〒</a:t>
            </a:r>
            <a:r>
              <a:rPr lang="en-US" altLang="zh-CN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152-0002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zh-CN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目黒区目黒本町５－２２－８</a:t>
            </a:r>
            <a:endParaRPr lang="en-US" altLang="zh-CN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　　        　　目黒区中央体育館内　　　　　     </a:t>
            </a:r>
            <a:endParaRPr kumimoji="1" lang="en-US" altLang="ja-JP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　　  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TEL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5722-8088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FAX</a:t>
            </a:r>
            <a:r>
              <a:rPr lang="ja-JP" altLang="en-US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：</a:t>
            </a:r>
            <a:r>
              <a:rPr lang="en-US" altLang="ja-JP" sz="12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5734-1032</a:t>
            </a:r>
            <a:endParaRPr kumimoji="1" lang="ja-JP" altLang="en-US" sz="12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7003B37-1C4B-6D6B-F12E-409EE9895A94}"/>
              </a:ext>
            </a:extLst>
          </p:cNvPr>
          <p:cNvSpPr txBox="1"/>
          <p:nvPr/>
        </p:nvSpPr>
        <p:spPr>
          <a:xfrm>
            <a:off x="4887412" y="4748681"/>
            <a:ext cx="11816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100" dirty="0">
                <a:latin typeface="Lucida Handwriting" panose="03010101010101010101" pitchFamily="66" charset="0"/>
              </a:rPr>
              <a:t>Badminton</a:t>
            </a:r>
            <a:endParaRPr kumimoji="1" lang="ja-JP" altLang="en-US" sz="1100" dirty="0">
              <a:latin typeface="Lucida Handwriting" panose="03010101010101010101" pitchFamily="66" charset="0"/>
            </a:endParaRPr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FB97760D-D81C-C276-327F-49092BB7A6B6}"/>
              </a:ext>
            </a:extLst>
          </p:cNvPr>
          <p:cNvSpPr txBox="1"/>
          <p:nvPr/>
        </p:nvSpPr>
        <p:spPr>
          <a:xfrm>
            <a:off x="134924" y="160064"/>
            <a:ext cx="6542175" cy="646331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3600" dirty="0">
                <a:solidFill>
                  <a:schemeClr val="bg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 ヨネックス バドミントンアカデミー</a:t>
            </a:r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034CFF5D-5963-0CEF-D08A-F4B398C5F4CC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98097" y="629"/>
            <a:ext cx="567537" cy="511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483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895</TotalTime>
  <Words>258</Words>
  <Application>Microsoft Office PowerPoint</Application>
  <PresentationFormat>画面に合わせる (4:3)</PresentationFormat>
  <Paragraphs>22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BIZ UDPゴシック</vt:lpstr>
      <vt:lpstr>HGP創英角ｺﾞｼｯｸUB</vt:lpstr>
      <vt:lpstr>Meiryo UI</vt:lpstr>
      <vt:lpstr>游ゴシック</vt:lpstr>
      <vt:lpstr>Arial</vt:lpstr>
      <vt:lpstr>Calibri</vt:lpstr>
      <vt:lpstr>Lucida Handwriting</vt:lpstr>
      <vt:lpstr>Office ​​テーマ</vt:lpstr>
      <vt:lpstr>PowerPoint プレゼンテーション</vt:lpstr>
    </vt:vector>
  </TitlesOfParts>
  <Company>目黒区役所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トップアスリート競技観戦ツアー</dc:title>
  <dc:creator>mente</dc:creator>
  <cp:lastModifiedBy>麻衣子 北田</cp:lastModifiedBy>
  <cp:revision>88</cp:revision>
  <cp:lastPrinted>2023-11-12T00:12:09Z</cp:lastPrinted>
  <dcterms:created xsi:type="dcterms:W3CDTF">2018-09-14T05:12:36Z</dcterms:created>
  <dcterms:modified xsi:type="dcterms:W3CDTF">2023-11-12T00:12:53Z</dcterms:modified>
</cp:coreProperties>
</file>